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98" r:id="rId6"/>
    <p:sldId id="261" r:id="rId7"/>
    <p:sldId id="262" r:id="rId8"/>
    <p:sldId id="259" r:id="rId9"/>
    <p:sldId id="264" r:id="rId10"/>
    <p:sldId id="265" r:id="rId11"/>
    <p:sldId id="266" r:id="rId12"/>
    <p:sldId id="267" r:id="rId13"/>
    <p:sldId id="269" r:id="rId14"/>
    <p:sldId id="297" r:id="rId15"/>
    <p:sldId id="271" r:id="rId16"/>
    <p:sldId id="272" r:id="rId17"/>
    <p:sldId id="268" r:id="rId18"/>
    <p:sldId id="273" r:id="rId19"/>
    <p:sldId id="270" r:id="rId20"/>
    <p:sldId id="274" r:id="rId21"/>
    <p:sldId id="275" r:id="rId22"/>
    <p:sldId id="276" r:id="rId23"/>
    <p:sldId id="277" r:id="rId24"/>
    <p:sldId id="278" r:id="rId25"/>
    <p:sldId id="279" r:id="rId26"/>
    <p:sldId id="285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547" autoAdjust="0"/>
    <p:restoredTop sz="97323" autoAdjust="0"/>
  </p:normalViewPr>
  <p:slideViewPr>
    <p:cSldViewPr>
      <p:cViewPr>
        <p:scale>
          <a:sx n="100" d="100"/>
          <a:sy n="100" d="100"/>
        </p:scale>
        <p:origin x="66" y="114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793B4-8811-4DF1-B0C1-1C1172A0C5A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01980-392C-4727-92E1-04E1AD61356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839E-4784-408A-86EE-64E4E7D4567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680A26-302F-4D78-BDCA-C75CB425281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C34D9F-9244-489E-985E-BA1603AB757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BC2FE-E681-4B45-B7C7-C22D484A0CE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9F75-C3DC-481D-8A62-3B377312500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94D00-E06A-4FFD-A4B3-22CB0DA5EDF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6AC8A-5B31-44C7-A88F-45D6B38C7B7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54CD8-9C8E-4D7B-8CFA-B4B8F079541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F8748-2217-454E-8088-C4724BF918F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F4BDA-6FBB-4130-98B0-5FF6FF22885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DF7FA-9D71-4D61-851C-6D6BC7E9879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23F9C6-AAAB-4782-AE92-E4AB2AD7406C}" type="slidenum">
              <a:rPr lang="de-DE"/>
              <a:pPr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60848"/>
            <a:ext cx="7772400" cy="936104"/>
          </a:xfrm>
        </p:spPr>
        <p:txBody>
          <a:bodyPr/>
          <a:lstStyle/>
          <a:p>
            <a:r>
              <a:rPr lang="de-DE" dirty="0"/>
              <a:t>Herzlich Willkommen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84984"/>
            <a:ext cx="6400800" cy="1656184"/>
          </a:xfrm>
        </p:spPr>
        <p:txBody>
          <a:bodyPr/>
          <a:lstStyle/>
          <a:p>
            <a:r>
              <a:rPr lang="de-DE" dirty="0"/>
              <a:t>Das Kloster </a:t>
            </a:r>
            <a:r>
              <a:rPr lang="de-DE" dirty="0" err="1"/>
              <a:t>Leubus</a:t>
            </a:r>
            <a:r>
              <a:rPr lang="de-DE" dirty="0"/>
              <a:t> in Schlesien an der Oder</a:t>
            </a:r>
          </a:p>
          <a:p>
            <a:r>
              <a:rPr lang="de-DE" dirty="0" smtClean="0"/>
              <a:t>Vortrag</a:t>
            </a:r>
          </a:p>
          <a:p>
            <a:r>
              <a:rPr lang="de-DE" dirty="0" smtClean="0"/>
              <a:t>Bildmaterial aus Privatbesitz, eigenen Aufnahmen und öffentlich zugänglichen aus dem Internet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/>
            </a:r>
            <a:br>
              <a:rPr lang="de-DE"/>
            </a:br>
            <a:endParaRPr lang="de-DE"/>
          </a:p>
        </p:txBody>
      </p:sp>
      <p:pic>
        <p:nvPicPr>
          <p:cNvPr id="24579" name="Picture 3" descr="C:\Dokumente und Einstellungen\Horst Jacobowsky\Eigene Dateien\Leubus\Doppeltür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Nordflügel - Fürstensaal</a:t>
            </a:r>
          </a:p>
        </p:txBody>
      </p:sp>
      <p:pic>
        <p:nvPicPr>
          <p:cNvPr id="25603" name="Picture 3" descr="C:\Dokumente und Einstellungen\Horst Jacobowsky\Eigene Dateien\Leubus\Leubus und Umfassungsmauern von No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4038"/>
            <a:ext cx="8610600" cy="329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934200" cy="838200"/>
          </a:xfrm>
        </p:spPr>
        <p:txBody>
          <a:bodyPr/>
          <a:lstStyle/>
          <a:p>
            <a:r>
              <a:rPr lang="de-DE" sz="2800"/>
              <a:t>Konventflügel mit Bibliothek und Refektorium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7772400" cy="4114800"/>
          </a:xfrm>
        </p:spPr>
        <p:txBody>
          <a:bodyPr/>
          <a:lstStyle/>
          <a:p>
            <a:endParaRPr lang="de-DE"/>
          </a:p>
        </p:txBody>
      </p:sp>
      <p:pic>
        <p:nvPicPr>
          <p:cNvPr id="26628" name="Picture 4" descr="C:\Dokumente und Einstellungen\Horst Jacobowsky\Eigene Dateien\Leubus\Konventflügel mit Bibliothek nd Refektorium li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87450"/>
            <a:ext cx="7543800" cy="562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Südflügel mit Bibliothek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8676" name="Picture 4" descr="C:\Dokumente und Einstellungen\Horst Jacobowsky\Eigene Dateien\Leubus\Südflügel des Konventsgebäu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575" y="1981200"/>
            <a:ext cx="282575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C:\Dokumente und Einstellungen\Horst Jacobowsky\Eigene Dateien\Leubus\GrundrißKlosterkir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463" y="660400"/>
            <a:ext cx="4027487" cy="553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Kloster- d.h. Marienkirche</a:t>
            </a:r>
            <a:br>
              <a:rPr lang="de-DE"/>
            </a:br>
            <a:endParaRPr lang="de-DE"/>
          </a:p>
        </p:txBody>
      </p:sp>
      <p:pic>
        <p:nvPicPr>
          <p:cNvPr id="30723" name="Picture 3" descr="C:\Dokumente und Einstellungen\Horst Jacobowsky\Eigene Dateien\Leubus\Gotisches Äußere links Fürstenkap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00150"/>
            <a:ext cx="71628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Marienkirche aus Fürstensaal</a:t>
            </a:r>
            <a:br>
              <a:rPr lang="de-DE"/>
            </a:br>
            <a:endParaRPr lang="de-DE"/>
          </a:p>
        </p:txBody>
      </p:sp>
      <p:pic>
        <p:nvPicPr>
          <p:cNvPr id="31747" name="Picture 1027" descr="C:\Dokumente und Einstellungen\Horst Jacobowsky\Eigene Dateien\Leubus\Klosterkirche von No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60475"/>
            <a:ext cx="8153400" cy="559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Benedikt-Bernhard-Fürstenkapelle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7652" name="Picture 4" descr="C:\Dokumente und Einstellungen\Horst Jacobowsky\Eigene Dateien\Leubus\Benedikt, Bernhard, Fürstenkap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3363913" cy="403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Noch einmal aus dem Fürstensaal</a:t>
            </a:r>
            <a:br>
              <a:rPr lang="de-DE"/>
            </a:br>
            <a:endParaRPr lang="de-DE"/>
          </a:p>
        </p:txBody>
      </p:sp>
      <p:pic>
        <p:nvPicPr>
          <p:cNvPr id="32771" name="Picture 3" descr="C:\Dokumente und Einstellungen\Horst Jacobowsky\Eigene Dateien\Leubus\Marienkirch- Klosterkirche aus Fürstensa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143000"/>
            <a:ext cx="434498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Lorettokapelle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pic>
        <p:nvPicPr>
          <p:cNvPr id="29699" name="Picture 3" descr="C:\Dokumente und Einstellungen\Horst Jacobowsky\Eigene Dateien\Leubus\Lorettokap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47725"/>
            <a:ext cx="6629400" cy="458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Geografische Lage des Klosters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pic>
        <p:nvPicPr>
          <p:cNvPr id="3075" name="Picture 3" descr="C:\Dokumente und Einstellungen\Horst Jacobowsky\Eigene Dateien\Leubus\Landkarte Schlesien mit Leub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50"/>
            <a:ext cx="9144000" cy="619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Mariensäule, variert Säulen Münchner Marktplatz, Wiener Kirche am Hof</a:t>
            </a:r>
            <a:br>
              <a:rPr lang="de-DE" sz="2400"/>
            </a:br>
            <a:r>
              <a:rPr lang="de-DE" sz="2400"/>
              <a:t>und Altstädter Ring in Prag – Zugehörig Habsburger Haus</a:t>
            </a:r>
          </a:p>
        </p:txBody>
      </p:sp>
      <p:pic>
        <p:nvPicPr>
          <p:cNvPr id="33795" name="Picture 3" descr="C:\Dokumente und Einstellungen\Horst Jacobowsky\Eigene Dateien\Leubus\Mariensäule 1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28800"/>
            <a:ext cx="1979613" cy="478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/>
              <a:t>Innenansichten des Klosters</a:t>
            </a:r>
            <a:br>
              <a:rPr lang="de-DE" sz="2800"/>
            </a:br>
            <a:r>
              <a:rPr lang="de-DE" sz="2800"/>
              <a:t>Fürstenkapelle Heute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pic>
        <p:nvPicPr>
          <p:cNvPr id="35843" name="Picture 3" descr="C:\Dokumente und Einstellungen\Horst Jacobowsky\Eigene Dateien\Leubus\Fürstenkapelle he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975" y="1219200"/>
            <a:ext cx="415925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Fürstenkapelle vor 1945</a:t>
            </a:r>
            <a:br>
              <a:rPr lang="de-DE"/>
            </a:br>
            <a:endParaRPr lang="de-DE"/>
          </a:p>
        </p:txBody>
      </p:sp>
      <p:pic>
        <p:nvPicPr>
          <p:cNvPr id="36867" name="Picture 3" descr="C:\Dokumente und Einstellungen\Horst Jacobowsky\Eigene Dateien\Leubus\Fürstenkapelle vor 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67201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Klosterkirche vor 1945</a:t>
            </a:r>
            <a:br>
              <a:rPr lang="de-DE"/>
            </a:br>
            <a:endParaRPr lang="de-DE"/>
          </a:p>
        </p:txBody>
      </p:sp>
      <p:pic>
        <p:nvPicPr>
          <p:cNvPr id="37891" name="Picture 3" descr="C:\Dokumente und Einstellungen\Horst Jacobowsky\Eigene Dateien\Leubus\Leubus-frü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3951288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Klosterkirche Heute</a:t>
            </a:r>
            <a:br>
              <a:rPr lang="de-DE"/>
            </a:br>
            <a:endParaRPr lang="de-DE"/>
          </a:p>
        </p:txBody>
      </p:sp>
      <p:pic>
        <p:nvPicPr>
          <p:cNvPr id="38915" name="Picture 3" descr="C:\Dokumente und Einstellungen\Horst Jacobowsky\Eigene Dateien\Leubus\Kopie von Marienkirche Heutiger Zust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4672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Bibliothek früher</a:t>
            </a:r>
            <a:br>
              <a:rPr lang="de-DE"/>
            </a:br>
            <a:r>
              <a:rPr lang="de-DE" sz="2800"/>
              <a:t>mit Fresken von Christian Philipp Bentum</a:t>
            </a:r>
            <a:br>
              <a:rPr lang="de-DE" sz="2800"/>
            </a:br>
            <a:endParaRPr lang="de-DE" sz="2800"/>
          </a:p>
        </p:txBody>
      </p:sp>
      <p:pic>
        <p:nvPicPr>
          <p:cNvPr id="40963" name="Picture 3" descr="C:\Dokumente und Einstellungen\Horst Jacobowsky\Eigene Dateien\Leubus\Bibliothek vor 1945 Fresken Christian Philipp Ben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52600"/>
            <a:ext cx="4513262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Refektorium im Konventflügel</a:t>
            </a:r>
            <a:br>
              <a:rPr lang="de-DE"/>
            </a:br>
            <a:r>
              <a:rPr lang="de-DE"/>
              <a:t>Heutiger Zustand</a:t>
            </a:r>
            <a:br>
              <a:rPr lang="de-DE"/>
            </a:br>
            <a:endParaRPr lang="de-DE"/>
          </a:p>
        </p:txBody>
      </p:sp>
      <p:pic>
        <p:nvPicPr>
          <p:cNvPr id="47107" name="Picture 3" descr="C:\Dokumente und Einstellungen\Horst Jacobowsky\Eigene Dateien\Leubus\Refektorium im Konventflügel heutiger Zust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9388"/>
            <a:ext cx="6553200" cy="540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Sommerrefektorium im Abtflügel</a:t>
            </a:r>
            <a:br>
              <a:rPr lang="de-DE" sz="3600"/>
            </a:br>
            <a:r>
              <a:rPr lang="de-DE" sz="3600"/>
              <a:t>Fresken von Michael Willmann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800"/>
          </a:p>
        </p:txBody>
      </p:sp>
      <p:pic>
        <p:nvPicPr>
          <p:cNvPr id="41990" name="Picture 6" descr="C:\Dokumente und Einstellungen\Horst Jacobowsky\Eigene Dateien\Leubus\Refektorium Gemälde Michael Willmann.jpg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6163" y="1752600"/>
            <a:ext cx="2797175" cy="5105400"/>
          </a:xfrm>
          <a:noFill/>
          <a:ln/>
        </p:spPr>
      </p:pic>
      <p:pic>
        <p:nvPicPr>
          <p:cNvPr id="41991" name="Picture 7" descr="C:\Dokumente und Einstellungen\Horst Jacobowsky\Eigene Dateien\Leubus\Sommerrefektor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88" y="1752600"/>
            <a:ext cx="3454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Eingang in den Fürstensaal</a:t>
            </a:r>
            <a:br>
              <a:rPr lang="de-DE"/>
            </a:br>
            <a:endParaRPr lang="de-DE"/>
          </a:p>
        </p:txBody>
      </p:sp>
      <p:pic>
        <p:nvPicPr>
          <p:cNvPr id="43011" name="Picture 3" descr="C:\Dokumente und Einstellungen\Horst Jacobowsky\Eigene Dateien\Leubus\Portal des Fürstensa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Schlesiens schönster Festsaal</a:t>
            </a:r>
            <a:br>
              <a:rPr lang="de-DE"/>
            </a:br>
            <a:r>
              <a:rPr lang="de-DE"/>
              <a:t>Der Fürstensaal in Leubus</a:t>
            </a:r>
            <a:br>
              <a:rPr lang="de-DE"/>
            </a:br>
            <a:endParaRPr lang="de-DE"/>
          </a:p>
        </p:txBody>
      </p:sp>
      <p:pic>
        <p:nvPicPr>
          <p:cNvPr id="44035" name="Picture 3" descr="C:\Dokumente und Einstellungen\Horst Jacobowsky\Eigene Dateien\Leubus\Fürstensaal aus Schlesien he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19747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C:\Dokumente und Einstellungen\Horst Jacobowsky\Eigene Dateien\Leubus\Klosterkomplex an der O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1046163"/>
            <a:ext cx="9525000" cy="496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Fürstensaal</a:t>
            </a:r>
            <a:br>
              <a:rPr lang="de-DE"/>
            </a:br>
            <a:r>
              <a:rPr lang="de-DE"/>
              <a:t>links Osten –rechts Westen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800"/>
          </a:p>
        </p:txBody>
      </p:sp>
      <p:pic>
        <p:nvPicPr>
          <p:cNvPr id="45062" name="Picture 6" descr="C:\Dokumente und Einstellungen\Horst Jacobowsky\Eigene Dateien\Leubus\Fürstensaal Osten.jpg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759075"/>
            <a:ext cx="3810000" cy="2557463"/>
          </a:xfrm>
          <a:noFill/>
          <a:ln/>
        </p:spPr>
      </p:pic>
      <p:pic>
        <p:nvPicPr>
          <p:cNvPr id="45063" name="Picture 7" descr="C:\Dokumente und Einstellungen\Horst Jacobowsky\Eigene Dateien\Leubus\Fürstensaal Westen mit Atlas und Musikbüh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828800"/>
            <a:ext cx="354965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Fürstensaal</a:t>
            </a:r>
            <a:br>
              <a:rPr lang="de-DE" sz="3200"/>
            </a:br>
            <a:r>
              <a:rPr lang="de-DE" sz="2800"/>
              <a:t>links Eingang mit Atlas u. Weltkugel</a:t>
            </a:r>
            <a:br>
              <a:rPr lang="de-DE" sz="2800"/>
            </a:br>
            <a:r>
              <a:rPr lang="de-DE" sz="2800"/>
              <a:t>rechts Kaiser Karl VI v. Franz Joseph Mangoldt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de-DE" sz="2800"/>
          </a:p>
        </p:txBody>
      </p:sp>
      <p:pic>
        <p:nvPicPr>
          <p:cNvPr id="46086" name="Picture 6" descr="C:\Dokumente und Einstellungen\Horst Jacobowsky\Eigene Dateien\Leubus\Fürstensaa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774950"/>
            <a:ext cx="4876800" cy="3235325"/>
          </a:xfrm>
          <a:noFill/>
          <a:ln/>
        </p:spPr>
      </p:pic>
      <p:pic>
        <p:nvPicPr>
          <p:cNvPr id="46087" name="Picture 7" descr="C:\Dokumente und Einstellungen\Horst Jacobowsky\Eigene Dateien\Leubus\Kaiser Karl VI von Franz Joseph Mangol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5888" y="1981200"/>
            <a:ext cx="3459162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Schlesien ist und bleibt die Heimat der deutschen Schlesier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In mehr als 750 Jahren deutscher Geschichte wurde aus „wilder Wurzel“ eine bewundernswerte Kulturlandschaft geschaffen.</a:t>
            </a:r>
          </a:p>
          <a:p>
            <a:r>
              <a:rPr lang="de-DE"/>
              <a:t>Bildung, Landwirtschaft, Industrie und Kultur entwickelten die Schlesier ständig weiter und gestalteten Fortschritt und Entwicklung maßgeblich 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 folgt die Geschichte des Klosters</a:t>
            </a:r>
            <a:endParaRPr lang="de-DE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Geschichte des Klosters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1175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Stiftungsbrief von Hz. Boleslaus I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Mönche aus der Zisterze  Pforta/Saale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1163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Rückkehr Boleslaus I aus dt. Exil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Es wird vermutet, es kamen Mönche mit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1300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Umsetzung des Siedelprivilegs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Siedler  darin für alle Zeit frei v. pol. Recht </a:t>
            </a:r>
          </a:p>
          <a:p>
            <a:pPr>
              <a:lnSpc>
                <a:spcPct val="90000"/>
              </a:lnSpc>
            </a:pPr>
            <a:endParaRPr lang="de-D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Weitere Klostergründungen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1218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Gründung Tochterkloster Mogila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Klostergründung bei Krakau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1227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Gründung von Heinrichau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Von hier 1292 Gründung von Grüssau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1247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Gründung von Kamenz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1205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Geistliche Aufsicht über Trebnitz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Von Heilige Hedwig gegründet, Lebensabend.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1220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Weltliche Aufsicht über Trebnitz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Zisterzienserinnenstift Hedwig hier begraben</a:t>
            </a: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" fill="hold"/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Hussitenkriege bringen Niedergang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1400</a:t>
            </a:r>
          </a:p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Rechte wesentlich verstärkt</a:t>
            </a:r>
          </a:p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Umfangreiche klösterliche Besitzrechte mehr</a:t>
            </a:r>
          </a:p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1419-36</a:t>
            </a:r>
          </a:p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Hussitenkriege, Verwüstungen</a:t>
            </a:r>
          </a:p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1432 brennt das Kloster völlig nieder</a:t>
            </a:r>
          </a:p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Vom Niedergang bedroht</a:t>
            </a:r>
          </a:p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Aus Pforta wird neuer Konvent eingesetzt </a:t>
            </a:r>
          </a:p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1498</a:t>
            </a:r>
          </a:p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Rangerhöhung durch den Papst</a:t>
            </a:r>
          </a:p>
          <a:p>
            <a:pPr>
              <a:lnSpc>
                <a:spcPct val="90000"/>
              </a:lnSpc>
            </a:pPr>
            <a:r>
              <a:rPr lang="de-DE" sz="2400">
                <a:cs typeface="Times New Roman" pitchFamily="18" charset="0"/>
              </a:rPr>
              <a:t>Abt erhält sog. Pontifikalien – mehr Rechte</a:t>
            </a:r>
          </a:p>
          <a:p>
            <a:pPr>
              <a:lnSpc>
                <a:spcPct val="90000"/>
              </a:lnSpc>
            </a:pP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de-DE" sz="3600"/>
              <a:t>30-jähriger Krieg - Zahlungsunfähig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1307-40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Stiftskirche wird erbaut bis 1508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Mit kreuzförmiger Fürstenkapelle 1312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1534-65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Kg. u. Hz. Patronatsrechtsstreit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Der König ist Sieger dieses Machtkampfes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1677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Beilegung Streit mit Bf. v. Bresl.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Nach 150 Jahren endlich Kompromiss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1632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30jähr.-Krieg, Zahlungsunfähig.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Schwed.Gen. Duwaldt schenkt es seiner Frau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Kunst und Bücher n. Stettin entf.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Durch einen Brand in Stettin geht alles verloren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Blütezeit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>
                <a:cs typeface="Times New Roman" pitchFamily="18" charset="0"/>
              </a:rPr>
              <a:t>1636-</a:t>
            </a:r>
          </a:p>
          <a:p>
            <a:r>
              <a:rPr lang="de-DE" sz="2000">
                <a:cs typeface="Times New Roman" pitchFamily="18" charset="0"/>
              </a:rPr>
              <a:t>1747</a:t>
            </a:r>
          </a:p>
          <a:p>
            <a:r>
              <a:rPr lang="de-DE" sz="2000">
                <a:cs typeface="Times New Roman" pitchFamily="18" charset="0"/>
              </a:rPr>
              <a:t>Äbte Arnold Freiberger, Johannes Reich, Balthasar Nitsche, Ludwig Bauch u. Konstantin Beyer</a:t>
            </a:r>
          </a:p>
          <a:p>
            <a:r>
              <a:rPr lang="de-DE" sz="2000">
                <a:cs typeface="Times New Roman" pitchFamily="18" charset="0"/>
              </a:rPr>
              <a:t>Überraschend schnelle Erholung nach 30-jähr. Krieg, eine zweite Blütezeit, Klosterkomplex in 223x118 m und barocke Stiftskirche , Neubau.</a:t>
            </a:r>
          </a:p>
          <a:p>
            <a:r>
              <a:rPr lang="de-DE" sz="2000">
                <a:cs typeface="Times New Roman" pitchFamily="18" charset="0"/>
              </a:rPr>
              <a:t>1666-1706</a:t>
            </a:r>
          </a:p>
          <a:p>
            <a:r>
              <a:rPr lang="de-DE" sz="2000">
                <a:cs typeface="Times New Roman" pitchFamily="18" charset="0"/>
              </a:rPr>
              <a:t>Der große Maler Michael Willmann arbeitet hier und wird in der Gruft beigesetzt</a:t>
            </a:r>
          </a:p>
          <a:p>
            <a:r>
              <a:rPr lang="de-DE" sz="2000">
                <a:cs typeface="Times New Roman" pitchFamily="18" charset="0"/>
              </a:rPr>
              <a:t>Felix Anton Scheffler, Ignaz Axter, Christian Philipp Benthum, Franz Joseph Mangold und Joseph Steindl, berühmte Künstler der Zeit. </a:t>
            </a:r>
          </a:p>
          <a:p>
            <a:endParaRPr lang="de-D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r>
              <a:rPr lang="de-DE" sz="3200"/>
              <a:t>Aufhebung nach schlesischen Kriegen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1742-73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Schlesische Kriege – Alter Fritz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Schlesien nicht mehr österreichisch. sondern preußisch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1810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Säkularisation – Aufhebung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Archiv, Bibliothek , Kunst nach Breslau ausgeliefert.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Besitzungen wurden preußischer Staatsbesitz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1817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Wirtschaftsgebäude Landesgestüt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Klosterkirche kath. , Jakobskirche ev. Pfarrgemeindekirche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1830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Der Konventsbau wird Anstalt</a:t>
            </a:r>
          </a:p>
          <a:p>
            <a:pPr>
              <a:lnSpc>
                <a:spcPct val="90000"/>
              </a:lnSpc>
            </a:pPr>
            <a:r>
              <a:rPr lang="de-DE" sz="2000">
                <a:cs typeface="Times New Roman" pitchFamily="18" charset="0"/>
              </a:rPr>
              <a:t>Schlesiens größte Heilanstalt ist entstanden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Kupferstich des Klosters 1750</a:t>
            </a:r>
            <a:br>
              <a:rPr lang="de-DE"/>
            </a:br>
            <a:r>
              <a:rPr lang="de-DE"/>
              <a:t>von Friedrich Bernhard Werner</a:t>
            </a:r>
            <a:br>
              <a:rPr lang="de-DE"/>
            </a:br>
            <a:endParaRPr lang="de-DE"/>
          </a:p>
        </p:txBody>
      </p:sp>
      <p:pic>
        <p:nvPicPr>
          <p:cNvPr id="6147" name="Picture 3" descr="C:\Dokumente und Einstellungen\Horst Jacobowsky\Eigene Dateien\Leubus\Kupferstich um 1750 Friedrich Bernh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5275"/>
            <a:ext cx="9144000" cy="529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de-DE" sz="3200"/>
              <a:t>Das Kloster im zweiten Weltkrieg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1936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Gestüt nach Fürstenstein verlegt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Abtei von der Wehrmacht belegt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1939-42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Angeblich Rüstungsindustrie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Fabrik für V2-Motoren , Zwangsarbeiter !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1945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25. Januar, Evakuierung 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Akten vernichtet, verloren, Aussagen widersprüchlich.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1945-50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Lazarett der Russen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In dieser Zeit viele Verwüstungen ,Demolierung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1950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Abzug der Russen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Kloster kein Verwendungszweck 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1962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Erste Sicherungsmaßnahmen werden eingeleitet.</a:t>
            </a:r>
          </a:p>
          <a:p>
            <a:pPr>
              <a:lnSpc>
                <a:spcPct val="90000"/>
              </a:lnSpc>
            </a:pPr>
            <a:r>
              <a:rPr lang="de-DE" sz="1800">
                <a:cs typeface="Times New Roman" pitchFamily="18" charset="0"/>
              </a:rPr>
              <a:t>Wegen Geldmangel der Konservatoren gestoppt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4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4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Nach der sog. Wende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1989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Politische Wende in Polen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Instandsetzungsmaßnahmen werden begonnen, Gründung einer Stiftung, die wird Besitzer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1996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Renovierung Fürstensaal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2,5 ha Gesamtfläche Dach 2000 renoviert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1997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Der Popstar Michael Jackson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Er sucht großes, abgelegenes Schloss, nach anfänglichem Interesse jedoch kein Kauf</a:t>
            </a:r>
          </a:p>
          <a:p>
            <a:pPr>
              <a:lnSpc>
                <a:spcPct val="90000"/>
              </a:lnSpc>
            </a:pPr>
            <a:endParaRPr lang="de-D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de-DE" sz="4000"/>
              <a:t>Das Kloster Leubus heute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Heute 2008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Konzerte, Ausstellungen in renovierten Räumen laufend.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Für die zukünftige Verwendung der riesigen Anlage gibt es noch kein verbindliches Konzept. Es fehlt an Geld oder Investoren. </a:t>
            </a:r>
          </a:p>
          <a:p>
            <a:pPr>
              <a:lnSpc>
                <a:spcPct val="90000"/>
              </a:lnSpc>
            </a:pPr>
            <a:r>
              <a:rPr lang="de-DE" sz="2800">
                <a:cs typeface="Times New Roman" pitchFamily="18" charset="0"/>
              </a:rPr>
              <a:t>Investor der 23000 qm wird gesucht. Europäisches Konferenz- und Schulungszentrum, Europauniversität angedacht. Konventbau Hotel ? Klosterpark wieder als Barockgarten, außerhalb der Klostermauern Sportgelände ? Nur Fragen !!</a:t>
            </a:r>
          </a:p>
          <a:p>
            <a:pPr>
              <a:lnSpc>
                <a:spcPct val="90000"/>
              </a:lnSpc>
            </a:pPr>
            <a:endParaRPr lang="de-D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de-DE"/>
              <a:t>Die Stiftungsurkunde v. 1175</a:t>
            </a:r>
          </a:p>
        </p:txBody>
      </p:sp>
      <p:pic>
        <p:nvPicPr>
          <p:cNvPr id="65539" name="Picture 3" descr="C:\Dokumente und Einstellungen\Horst Jacobowsky\Eigene Dateien\Leubus\Stiftungsurku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76275"/>
            <a:ext cx="5934075" cy="618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609600"/>
          </a:xfrm>
        </p:spPr>
        <p:txBody>
          <a:bodyPr/>
          <a:lstStyle/>
          <a:p>
            <a:r>
              <a:rPr lang="de-DE" sz="4000"/>
              <a:t/>
            </a:r>
            <a:br>
              <a:rPr lang="de-DE" sz="4000"/>
            </a:br>
            <a:r>
              <a:rPr lang="de-DE" sz="4000"/>
              <a:t>Rundgang durch die Anlage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pic>
        <p:nvPicPr>
          <p:cNvPr id="20484" name="Picture 4" descr="C:\Dokumente und Einstellungen\Horst Jacobowsky\Eigene Dateien\Leubus\Gesamtübersi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986713" cy="537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Toreinfahrt</a:t>
            </a:r>
            <a:br>
              <a:rPr lang="de-DE"/>
            </a:br>
            <a:endParaRPr lang="de-DE"/>
          </a:p>
        </p:txBody>
      </p:sp>
      <p:pic>
        <p:nvPicPr>
          <p:cNvPr id="21507" name="Picture 3" descr="C:\Dokumente und Einstellungen\Horst Jacobowsky\Eigene Dateien\Leubus\Das Torh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85850"/>
            <a:ext cx="7086600" cy="484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Schlesien aus der Luft </a:t>
            </a:r>
            <a:br>
              <a:rPr lang="de-DE"/>
            </a:br>
            <a:r>
              <a:rPr lang="de-DE"/>
              <a:t>Buch von Bernhard Krik</a:t>
            </a:r>
            <a:br>
              <a:rPr lang="de-DE"/>
            </a:br>
            <a:endParaRPr lang="de-DE"/>
          </a:p>
        </p:txBody>
      </p:sp>
      <p:pic>
        <p:nvPicPr>
          <p:cNvPr id="5123" name="Picture 3" descr="C:\Dokumente und Einstellungen\Horst Jacobowsky\Eigene Dateien\Leubus\Leubus von o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17650"/>
            <a:ext cx="7848600" cy="534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kumente und Einstellungen\Horst Jacobowsky\Eigene Dateien\Leubus\Leubus aus Schlesien He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533400"/>
            <a:ext cx="9220200" cy="581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Bildschirmpräsentation (4:3)</PresentationFormat>
  <Paragraphs>144</Paragraphs>
  <Slides>42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3" baseType="lpstr">
      <vt:lpstr>Standarddesign</vt:lpstr>
      <vt:lpstr>Herzlich Willkommen </vt:lpstr>
      <vt:lpstr>Geografische Lage des Klosters  </vt:lpstr>
      <vt:lpstr>Folie 3</vt:lpstr>
      <vt:lpstr>Kupferstich des Klosters 1750 von Friedrich Bernhard Werner </vt:lpstr>
      <vt:lpstr>Die Stiftungsurkunde v. 1175</vt:lpstr>
      <vt:lpstr> Rundgang durch die Anlage </vt:lpstr>
      <vt:lpstr>Die Toreinfahrt </vt:lpstr>
      <vt:lpstr>Schlesien aus der Luft  Buch von Bernhard Krik </vt:lpstr>
      <vt:lpstr>Folie 9</vt:lpstr>
      <vt:lpstr> </vt:lpstr>
      <vt:lpstr>Nordflügel - Fürstensaal</vt:lpstr>
      <vt:lpstr>Konventflügel mit Bibliothek und Refektorium</vt:lpstr>
      <vt:lpstr>Südflügel mit Bibliothek</vt:lpstr>
      <vt:lpstr>Folie 14</vt:lpstr>
      <vt:lpstr>Kloster- d.h. Marienkirche </vt:lpstr>
      <vt:lpstr>Marienkirche aus Fürstensaal </vt:lpstr>
      <vt:lpstr>Benedikt-Bernhard-Fürstenkapelle</vt:lpstr>
      <vt:lpstr>Noch einmal aus dem Fürstensaal </vt:lpstr>
      <vt:lpstr>Lorettokapelle  </vt:lpstr>
      <vt:lpstr>Mariensäule, variert Säulen Münchner Marktplatz, Wiener Kirche am Hof und Altstädter Ring in Prag – Zugehörig Habsburger Haus</vt:lpstr>
      <vt:lpstr>Innenansichten des Klosters Fürstenkapelle Heute </vt:lpstr>
      <vt:lpstr>Fürstenkapelle vor 1945 </vt:lpstr>
      <vt:lpstr>Die Klosterkirche vor 1945 </vt:lpstr>
      <vt:lpstr>Die Klosterkirche Heute </vt:lpstr>
      <vt:lpstr>Bibliothek früher mit Fresken von Christian Philipp Bentum </vt:lpstr>
      <vt:lpstr>Refektorium im Konventflügel Heutiger Zustand </vt:lpstr>
      <vt:lpstr>Sommerrefektorium im Abtflügel Fresken von Michael Willmann</vt:lpstr>
      <vt:lpstr>Eingang in den Fürstensaal </vt:lpstr>
      <vt:lpstr>Schlesiens schönster Festsaal Der Fürstensaal in Leubus </vt:lpstr>
      <vt:lpstr>Fürstensaal links Osten –rechts Westen</vt:lpstr>
      <vt:lpstr>Fürstensaal links Eingang mit Atlas u. Weltkugel rechts Kaiser Karl VI v. Franz Joseph Mangoldt</vt:lpstr>
      <vt:lpstr>Schlesien ist und bleibt die Heimat der deutschen Schlesier</vt:lpstr>
      <vt:lpstr>Es folgt die Geschichte des Klosters</vt:lpstr>
      <vt:lpstr>Die Geschichte des Klosters</vt:lpstr>
      <vt:lpstr>Weitere Klostergründungen</vt:lpstr>
      <vt:lpstr>Hussitenkriege bringen Niedergang</vt:lpstr>
      <vt:lpstr>30-jähriger Krieg - Zahlungsunfähig</vt:lpstr>
      <vt:lpstr>Blütezeit </vt:lpstr>
      <vt:lpstr>Aufhebung nach schlesischen Kriegen</vt:lpstr>
      <vt:lpstr>Das Kloster im zweiten Weltkrieg</vt:lpstr>
      <vt:lpstr>Nach der sog. Wende</vt:lpstr>
      <vt:lpstr>Das Kloster Leubus heute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Jacobowsky</dc:creator>
  <cp:lastModifiedBy>Windows User</cp:lastModifiedBy>
  <cp:revision>15</cp:revision>
  <dcterms:created xsi:type="dcterms:W3CDTF">2008-05-13T11:14:46Z</dcterms:created>
  <dcterms:modified xsi:type="dcterms:W3CDTF">2014-08-01T08:50:48Z</dcterms:modified>
</cp:coreProperties>
</file>